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2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57CF-CFB0-554A-B0C9-78D950CB9969}" type="datetimeFigureOut">
              <a:rPr lang="en-US" smtClean="0"/>
              <a:t>3/1/16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15AE6-0B5C-1E48-8DD0-A081483BA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57CF-CFB0-554A-B0C9-78D950CB9969}" type="datetimeFigureOut">
              <a:rPr lang="en-US" smtClean="0"/>
              <a:t>3/1/16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15AE6-0B5C-1E48-8DD0-A081483BA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57CF-CFB0-554A-B0C9-78D950CB9969}" type="datetimeFigureOut">
              <a:rPr lang="en-US" smtClean="0"/>
              <a:t>3/1/16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15AE6-0B5C-1E48-8DD0-A081483BA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57CF-CFB0-554A-B0C9-78D950CB9969}" type="datetimeFigureOut">
              <a:rPr lang="en-US" smtClean="0"/>
              <a:t>3/1/16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15AE6-0B5C-1E48-8DD0-A081483BA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57CF-CFB0-554A-B0C9-78D950CB9969}" type="datetimeFigureOut">
              <a:rPr lang="en-US" smtClean="0"/>
              <a:t>3/1/16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15AE6-0B5C-1E48-8DD0-A081483BA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57CF-CFB0-554A-B0C9-78D950CB9969}" type="datetimeFigureOut">
              <a:rPr lang="en-US" smtClean="0"/>
              <a:t>3/1/16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15AE6-0B5C-1E48-8DD0-A081483BA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57CF-CFB0-554A-B0C9-78D950CB9969}" type="datetimeFigureOut">
              <a:rPr lang="en-US" smtClean="0"/>
              <a:t>3/1/16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15AE6-0B5C-1E48-8DD0-A081483BA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57CF-CFB0-554A-B0C9-78D950CB9969}" type="datetimeFigureOut">
              <a:rPr lang="en-US" smtClean="0"/>
              <a:t>3/1/16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15AE6-0B5C-1E48-8DD0-A081483BA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57CF-CFB0-554A-B0C9-78D950CB9969}" type="datetimeFigureOut">
              <a:rPr lang="en-US" smtClean="0"/>
              <a:t>3/1/16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15AE6-0B5C-1E48-8DD0-A081483BA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57CF-CFB0-554A-B0C9-78D950CB9969}" type="datetimeFigureOut">
              <a:rPr lang="en-US" smtClean="0"/>
              <a:t>3/1/16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15AE6-0B5C-1E48-8DD0-A081483BA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57CF-CFB0-554A-B0C9-78D950CB9969}" type="datetimeFigureOut">
              <a:rPr lang="en-US" smtClean="0"/>
              <a:t>3/1/16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15AE6-0B5C-1E48-8DD0-A081483BA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7CF-CFB0-554A-B0C9-78D950CB9969}" type="datetimeFigureOut">
              <a:rPr lang="en-US" smtClean="0"/>
              <a:t>3/1/16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15AE6-0B5C-1E48-8DD0-A081483BAA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stockphoto_1199095_composition_notebook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81000" y="-223838"/>
            <a:ext cx="9525000" cy="708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737866" y="390723"/>
            <a:ext cx="3353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Curiosity: Life Before Birth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0752" y="760055"/>
            <a:ext cx="390751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Catalyst: </a:t>
            </a:r>
            <a:r>
              <a:rPr lang="en-US" sz="2400" dirty="0" smtClean="0">
                <a:solidFill>
                  <a:srgbClr val="0000FF"/>
                </a:solidFill>
              </a:rPr>
              <a:t>What do you already know about conception, fetal development and birth?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0752" y="4086310"/>
            <a:ext cx="2491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Reflection: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5638800"/>
            <a:ext cx="1371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 Black"/>
                <a:cs typeface="Arial Black"/>
              </a:rPr>
              <a:t>36L</a:t>
            </a:r>
            <a:endParaRPr lang="en-US" sz="3200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6019" y="5638800"/>
            <a:ext cx="1371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 Black"/>
                <a:cs typeface="Arial Black"/>
              </a:rPr>
              <a:t>36R</a:t>
            </a:r>
            <a:endParaRPr lang="en-US" sz="3200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06019" y="390723"/>
            <a:ext cx="1052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3/1/16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37866" y="1025647"/>
            <a:ext cx="372033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00FF"/>
                </a:solidFill>
              </a:rPr>
              <a:t>Please write down step-by-step the most important stages of fetal development</a:t>
            </a:r>
            <a:endParaRPr lang="en-US" sz="4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stockphoto_1199095_composition_notebook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81000" y="-223838"/>
            <a:ext cx="9525000" cy="708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737866" y="390723"/>
            <a:ext cx="3353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Curiosity: Life Before Birth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0752" y="760055"/>
            <a:ext cx="390751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Catalyst: </a:t>
            </a:r>
            <a:r>
              <a:rPr lang="en-US" sz="2400" dirty="0" smtClean="0"/>
              <a:t>What do you already know about conception, fetal development and birth?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90752" y="4086310"/>
            <a:ext cx="390751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Reflection: </a:t>
            </a:r>
            <a:r>
              <a:rPr lang="en-US" sz="2400" dirty="0" smtClean="0">
                <a:solidFill>
                  <a:srgbClr val="0000FF"/>
                </a:solidFill>
              </a:rPr>
              <a:t>What questions do you have after watching this video? 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8800"/>
            <a:ext cx="1371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 Black"/>
                <a:cs typeface="Arial Black"/>
              </a:rPr>
              <a:t>36L</a:t>
            </a:r>
            <a:endParaRPr lang="en-US" sz="3200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6019" y="5638800"/>
            <a:ext cx="1371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 Black"/>
                <a:cs typeface="Arial Black"/>
              </a:rPr>
              <a:t>36R</a:t>
            </a:r>
            <a:endParaRPr lang="en-US" sz="3200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06019" y="390723"/>
            <a:ext cx="1052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3/1/16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37866" y="1025647"/>
            <a:ext cx="372033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00FF"/>
                </a:solidFill>
              </a:rPr>
              <a:t>Please write down step-by-step the most important stages of fetal development</a:t>
            </a:r>
            <a:endParaRPr lang="en-US" sz="4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98</Words>
  <Application>Microsoft Macintosh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Maxime Salzburg</dc:creator>
  <cp:lastModifiedBy>Maxime Salzburg</cp:lastModifiedBy>
  <cp:revision>1</cp:revision>
  <dcterms:created xsi:type="dcterms:W3CDTF">2016-03-01T15:59:39Z</dcterms:created>
  <dcterms:modified xsi:type="dcterms:W3CDTF">2016-03-01T18:12:30Z</dcterms:modified>
</cp:coreProperties>
</file>