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90" r:id="rId4"/>
    <p:sldId id="291" r:id="rId5"/>
    <p:sldId id="263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2CD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220AC-BC15-6D42-A510-530ED77B03C5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23E3D-7E1C-BD49-A63E-97DB3F787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D8EFC-BA32-8B43-9567-DC50EE8FE3E4}" type="slidenum">
              <a:rPr lang="en-US"/>
              <a:pPr/>
              <a:t>6</a:t>
            </a:fld>
            <a:endParaRPr 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81690-7F9F-8E4D-B054-B53FB908C468}" type="slidenum">
              <a:rPr lang="en-US"/>
              <a:pPr/>
              <a:t>7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40EF4-EFCB-3341-9B12-B7CB93AD7D90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B56B0-FB21-2642-BE8F-B2151E3FE31B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E87FE-574F-9344-9C7A-FCF38B94BAE9}" type="slidenum">
              <a:rPr lang="en-US"/>
              <a:pPr/>
              <a:t>10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A2CD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A60B-FFDE-3448-B94C-791FCF1F0F3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D119-1393-0348-9226-31DFA18A3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cdc.gov/std/default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stockphoto_1199095_composition_notebook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525000" cy="708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49894" y="530475"/>
            <a:ext cx="390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Birds, the bees and STDS  3/3/16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8011" y="899807"/>
            <a:ext cx="3665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Catalyst: </a:t>
            </a:r>
            <a:r>
              <a:rPr lang="en-US" sz="2400" dirty="0" smtClean="0">
                <a:solidFill>
                  <a:srgbClr val="0000FF"/>
                </a:solidFill>
              </a:rPr>
              <a:t>List everything you did today (appropriate) from waking up to arriving at school.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011" y="4179502"/>
            <a:ext cx="236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Reflection: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79903"/>
            <a:ext cx="953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/>
                <a:cs typeface="Arial Black"/>
              </a:rPr>
              <a:t>37L</a:t>
            </a:r>
            <a:endParaRPr lang="en-US" sz="2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5979903"/>
            <a:ext cx="953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/>
                <a:cs typeface="Arial Black"/>
              </a:rPr>
              <a:t>37R</a:t>
            </a:r>
            <a:endParaRPr lang="en-US" sz="2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itchFamily="-107" charset="0"/>
              </a:rPr>
              <a:t>What are the common STIs?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/>
              <a:t>Syphillis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Genital Herpes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Chlamydia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Gonorhhea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Mycoplasma</a:t>
            </a:r>
            <a:r>
              <a:rPr lang="en-US" sz="3200" dirty="0" smtClean="0"/>
              <a:t> </a:t>
            </a:r>
            <a:r>
              <a:rPr lang="en-US" sz="3200" dirty="0" err="1" smtClean="0"/>
              <a:t>Genitalium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6. </a:t>
            </a:r>
            <a:r>
              <a:rPr lang="en-US" sz="3200" dirty="0" err="1" smtClean="0"/>
              <a:t>Trichomoniasis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7. Crabs/Pubic </a:t>
            </a:r>
            <a:r>
              <a:rPr lang="en-US" sz="3200" dirty="0" smtClean="0"/>
              <a:t>Lice</a:t>
            </a:r>
          </a:p>
          <a:p>
            <a:pPr>
              <a:buNone/>
            </a:pPr>
            <a:r>
              <a:rPr lang="en-US" sz="3200" dirty="0" smtClean="0"/>
              <a:t>8</a:t>
            </a:r>
            <a:r>
              <a:rPr lang="en-US" sz="3200" dirty="0" smtClean="0"/>
              <a:t>. </a:t>
            </a:r>
            <a:r>
              <a:rPr lang="en-US" sz="3200" dirty="0" smtClean="0"/>
              <a:t>Scabies</a:t>
            </a:r>
          </a:p>
          <a:p>
            <a:pPr>
              <a:buNone/>
            </a:pPr>
            <a:r>
              <a:rPr lang="en-US" sz="3200" dirty="0" smtClean="0"/>
              <a:t>9</a:t>
            </a:r>
            <a:r>
              <a:rPr lang="en-US" sz="3200" dirty="0" smtClean="0"/>
              <a:t>. Human </a:t>
            </a:r>
            <a:r>
              <a:rPr lang="en-US" sz="3200" dirty="0" err="1" smtClean="0"/>
              <a:t>Papillomavirus</a:t>
            </a:r>
            <a:r>
              <a:rPr lang="en-US" sz="3200" dirty="0" smtClean="0"/>
              <a:t>/</a:t>
            </a:r>
            <a:r>
              <a:rPr lang="en-US" sz="3200" dirty="0" smtClean="0"/>
              <a:t>HPV</a:t>
            </a:r>
          </a:p>
          <a:p>
            <a:pPr>
              <a:buNone/>
            </a:pPr>
            <a:r>
              <a:rPr lang="en-US" sz="3200" dirty="0" smtClean="0"/>
              <a:t>10</a:t>
            </a:r>
            <a:r>
              <a:rPr lang="en-US" sz="3200" dirty="0" smtClean="0"/>
              <a:t>. HIV/AIDS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group will become afflicted with one of the ten most prevalent STDs</a:t>
            </a:r>
          </a:p>
          <a:p>
            <a:endParaRPr lang="en-US" sz="3200" dirty="0" smtClean="0"/>
          </a:p>
          <a:p>
            <a:r>
              <a:rPr lang="en-US" sz="3200" dirty="0" smtClean="0"/>
              <a:t>As a group, you will be in charge of investigating:</a:t>
            </a:r>
          </a:p>
          <a:p>
            <a:r>
              <a:rPr lang="en-US" sz="3200" dirty="0" smtClean="0"/>
              <a:t>1. Symptoms </a:t>
            </a:r>
          </a:p>
          <a:p>
            <a:r>
              <a:rPr lang="en-US" sz="3200" dirty="0" smtClean="0"/>
              <a:t>2. Treatment </a:t>
            </a:r>
            <a:r>
              <a:rPr lang="en-US" sz="3200" dirty="0" smtClean="0"/>
              <a:t>options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3. Preventative </a:t>
            </a:r>
            <a:r>
              <a:rPr lang="en-US" sz="3200" dirty="0" smtClean="0"/>
              <a:t>measures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On the </a:t>
            </a:r>
            <a:r>
              <a:rPr lang="en-US" sz="3200" dirty="0" smtClean="0"/>
              <a:t>CDC website: </a:t>
            </a:r>
            <a:r>
              <a:rPr lang="en-US" sz="3200" dirty="0" smtClean="0">
                <a:solidFill>
                  <a:srgbClr val="0000FF"/>
                </a:solidFill>
              </a:rPr>
              <a:t>http://</a:t>
            </a:r>
            <a:r>
              <a:rPr lang="en-US" sz="3200" dirty="0" err="1" smtClean="0">
                <a:solidFill>
                  <a:srgbClr val="0000FF"/>
                </a:solidFill>
              </a:rPr>
              <a:t>www.cdc.gov/std/default.htm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82296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 a group, you will be in charge of investigating:</a:t>
            </a:r>
          </a:p>
          <a:p>
            <a:r>
              <a:rPr lang="en-US" sz="3200" dirty="0" smtClean="0"/>
              <a:t>1. Symptoms </a:t>
            </a:r>
          </a:p>
          <a:p>
            <a:r>
              <a:rPr lang="en-US" sz="3200" dirty="0" smtClean="0"/>
              <a:t>2. Treatment </a:t>
            </a:r>
            <a:r>
              <a:rPr lang="en-US" sz="3200" dirty="0" smtClean="0"/>
              <a:t>options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3. Preventative </a:t>
            </a:r>
            <a:r>
              <a:rPr lang="en-US" sz="3200" dirty="0" smtClean="0"/>
              <a:t>measures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On the </a:t>
            </a:r>
            <a:r>
              <a:rPr lang="en-US" sz="3200" dirty="0" smtClean="0"/>
              <a:t>CDC website: </a:t>
            </a:r>
            <a:r>
              <a:rPr lang="en-US" sz="3200" dirty="0" smtClean="0">
                <a:solidFill>
                  <a:srgbClr val="0000FF"/>
                </a:solidFill>
                <a:hlinkClick r:id="rId2"/>
              </a:rPr>
              <a:t>http://www.cdc.gov/std/</a:t>
            </a:r>
            <a:r>
              <a:rPr lang="en-US" sz="3200" dirty="0" smtClean="0">
                <a:solidFill>
                  <a:srgbClr val="0000FF"/>
                </a:solidFill>
                <a:hlinkClick r:id="rId2"/>
              </a:rPr>
              <a:t>default.htm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You will be presenting your found </a:t>
            </a:r>
            <a:r>
              <a:rPr lang="en-US" sz="3200" dirty="0" err="1" smtClean="0">
                <a:solidFill>
                  <a:srgbClr val="FF0000"/>
                </a:solidFill>
              </a:rPr>
              <a:t>informtion</a:t>
            </a:r>
            <a:r>
              <a:rPr lang="en-US" sz="3200" dirty="0" smtClean="0">
                <a:solidFill>
                  <a:srgbClr val="FF0000"/>
                </a:solidFill>
              </a:rPr>
              <a:t> to the class so everyone can record it in their notebooks. 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stockphoto_1199095_composition_notebook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525000" cy="708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49894" y="530475"/>
            <a:ext cx="390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Birds, the bees and STDS  3/3/16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8011" y="899807"/>
            <a:ext cx="3665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Catalyst: </a:t>
            </a:r>
            <a:r>
              <a:rPr lang="en-US" sz="2400" dirty="0" smtClean="0"/>
              <a:t>List everything you did today (appropriate) from waking up to arriving at school.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8011" y="4179502"/>
            <a:ext cx="4131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Reflection</a:t>
            </a:r>
            <a:r>
              <a:rPr lang="en-US" dirty="0" smtClean="0"/>
              <a:t>: </a:t>
            </a:r>
            <a:r>
              <a:rPr lang="en-US" sz="2400" dirty="0" smtClean="0">
                <a:solidFill>
                  <a:srgbClr val="0000FF"/>
                </a:solidFill>
              </a:rPr>
              <a:t>What can you do to protect yourself agains</a:t>
            </a:r>
            <a:r>
              <a:rPr lang="en-US" sz="2400" dirty="0" smtClean="0">
                <a:solidFill>
                  <a:srgbClr val="0000FF"/>
                </a:solidFill>
              </a:rPr>
              <a:t>t the ten most common STDs.  What can you do to protect yourself against an unwanted    	pregnancy?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979903"/>
            <a:ext cx="953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/>
                <a:cs typeface="Arial Black"/>
              </a:rPr>
              <a:t>37L</a:t>
            </a:r>
            <a:endParaRPr lang="en-US" sz="2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5979903"/>
            <a:ext cx="953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/>
                <a:cs typeface="Arial Black"/>
              </a:rPr>
              <a:t>37R</a:t>
            </a:r>
            <a:endParaRPr lang="en-US" sz="2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Get 4 people in this class to write their name on your index card.  </a:t>
            </a:r>
          </a:p>
          <a:p>
            <a:pPr>
              <a:buNone/>
            </a:pPr>
            <a:r>
              <a:rPr lang="en-US" dirty="0" smtClean="0"/>
              <a:t>2. Number them in the order they sign it: 1, 2, 3, 4.</a:t>
            </a:r>
          </a:p>
          <a:p>
            <a:pPr>
              <a:buNone/>
            </a:pPr>
            <a:r>
              <a:rPr lang="en-US" dirty="0" smtClean="0"/>
              <a:t>3. When everyone in the class has 4 signatures sit down.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Reproductive Facts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61 million U.S. women in their childbearing years (15–44).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About </a:t>
            </a:r>
            <a:r>
              <a:rPr lang="en-US" sz="2400" dirty="0" smtClean="0"/>
              <a:t>43 million of them (70%) are at risk of unintended </a:t>
            </a:r>
            <a:r>
              <a:rPr lang="en-US" sz="2400" dirty="0" smtClean="0"/>
              <a:t>pregnancy.</a:t>
            </a:r>
          </a:p>
          <a:p>
            <a:r>
              <a:rPr lang="en-US" sz="2400" dirty="0" smtClean="0"/>
              <a:t>Couples who do not use any method of contraception have an approximately 85% chance of experiencing a pregnancy over the course of a year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Knowledge about contraceptive methods is a strong predictor of use among young adults: In a 2012 study among unmarried women aged 18–29, for each correct response on a contraceptive knowledge scale, women’s odds of currently using a hormonal or long-acting reversible method increased by 17%, and their odds of using no method decreased by 17%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74" y="274638"/>
            <a:ext cx="7771206" cy="9041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861" y="0"/>
            <a:ext cx="6067669" cy="87047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Arial" pitchFamily="-107" charset="0"/>
              </a:rPr>
              <a:t>Every year, 3 million teens acquire an STI.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315200" cy="2514600"/>
          </a:xfrm>
        </p:spPr>
        <p:txBody>
          <a:bodyPr/>
          <a:lstStyle/>
          <a:p>
            <a:r>
              <a:rPr lang="en-US" sz="5400" b="1">
                <a:latin typeface="Arial" pitchFamily="-107" charset="0"/>
              </a:rPr>
              <a:t>That’s 1 in 4 sexually active teens.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pitchFamily="-107" charset="0"/>
              </a:rPr>
              <a:t>More than 65 million people in the U.S. are currently living with an STI, and almost 1 million are infected with HIV.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itchFamily="-107" charset="0"/>
              </a:rPr>
              <a:t>What are STIs?</a:t>
            </a:r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096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Sexually transmitted infections are passed from an infected person through sexual activity that involves the anus, vagina or penis.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itchFamily="-107" charset="0"/>
              </a:rPr>
              <a:t>How are STIs spread?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Body fluids including blood, semen, and vaginal secretions. These fluids can be passed from partner to partner during vaginal, anal, or oral sex.</a:t>
            </a:r>
          </a:p>
          <a:p>
            <a:r>
              <a:rPr lang="en-US"/>
              <a:t>Skin-to-skin contact. This can happen when rubbing genitals, or when one person touches another’s genitals and then touches his/her 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556</Words>
  <Application>Microsoft Macintosh PowerPoint</Application>
  <PresentationFormat>On-screen Show (4:3)</PresentationFormat>
  <Paragraphs>61</Paragraphs>
  <Slides>13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Relationship Web</vt:lpstr>
      <vt:lpstr>Reproductive Facts</vt:lpstr>
      <vt:lpstr>Slide 4</vt:lpstr>
      <vt:lpstr>Slide 5</vt:lpstr>
      <vt:lpstr>Every year, 3 million teens acquire an STI.</vt:lpstr>
      <vt:lpstr>More than 65 million people in the U.S. are currently living with an STI, and almost 1 million are infected with HIV.</vt:lpstr>
      <vt:lpstr>What are STIs?</vt:lpstr>
      <vt:lpstr>How are STIs spread?</vt:lpstr>
      <vt:lpstr>What are the common STIs?</vt:lpstr>
      <vt:lpstr>What’s wrong?</vt:lpstr>
      <vt:lpstr>What’s wrong?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Maxime Salzburg</dc:creator>
  <cp:lastModifiedBy>Maxime Salzburg</cp:lastModifiedBy>
  <cp:revision>17</cp:revision>
  <dcterms:created xsi:type="dcterms:W3CDTF">2016-03-02T18:18:47Z</dcterms:created>
  <dcterms:modified xsi:type="dcterms:W3CDTF">2016-03-03T01:12:03Z</dcterms:modified>
</cp:coreProperties>
</file>