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D55269-2105-2147-879C-C298C2736B3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9245C42-1597-A040-A779-36BDCB08D0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Brainstorm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14" y="3611277"/>
            <a:ext cx="5254900" cy="280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a random object into the brainstorm and ask for alternative products that could be made with it if it was bigger/</a:t>
            </a:r>
            <a:r>
              <a:rPr lang="en-US" dirty="0" smtClean="0"/>
              <a:t>smaller.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association game. Name a word, the person sitting next to you says the first word he or she associates with the word. Repeat </a:t>
            </a:r>
            <a:r>
              <a:rPr lang="en-US" dirty="0" smtClean="0"/>
              <a:t>until </a:t>
            </a:r>
            <a:r>
              <a:rPr lang="en-US" dirty="0" smtClean="0"/>
              <a:t>the ‘word’ comes back to you. List the first and the last word associated and try to think of a logical scenario connecting the two.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 Powered Something. Take an every day object and ask how it could be improved using batteries. (i.e. a book, a bottle, a cup).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solving a huge topic (such as world hunger) using a random object within the room.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 game of opposites. Name a word, then all participants have to think of opposites until at least 3 opposites have been listed, before moving on to the next word.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Primed: Strategy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Pictionary.  One person uses the whiteboard to start drawing something abstract such as a movie, a play, a song or a brand.  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280</TotalTime>
  <Words>227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Brainstorm Practice</vt:lpstr>
      <vt:lpstr>Getting Primed: Strategy 1</vt:lpstr>
      <vt:lpstr>Getting Primed: Strategy 2</vt:lpstr>
      <vt:lpstr>Getting Primed: Strategy 3</vt:lpstr>
      <vt:lpstr>Getting Primed: Strategy 4</vt:lpstr>
      <vt:lpstr>Getting Primed: Strategy 5</vt:lpstr>
      <vt:lpstr>Getting Primed: Strategy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 Practice</dc:title>
  <dc:creator>Maxime Salzburg</dc:creator>
  <cp:lastModifiedBy>Maxime Salzburg</cp:lastModifiedBy>
  <cp:revision>2</cp:revision>
  <dcterms:created xsi:type="dcterms:W3CDTF">2016-08-29T17:58:31Z</dcterms:created>
  <dcterms:modified xsi:type="dcterms:W3CDTF">2016-08-29T22:39:28Z</dcterms:modified>
</cp:coreProperties>
</file>